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7" r:id="rId3"/>
    <p:sldId id="257" r:id="rId4"/>
    <p:sldId id="258" r:id="rId5"/>
    <p:sldId id="259" r:id="rId6"/>
    <p:sldId id="261" r:id="rId7"/>
    <p:sldId id="262" r:id="rId8"/>
    <p:sldId id="266" r:id="rId9"/>
    <p:sldId id="269" r:id="rId10"/>
    <p:sldId id="27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  <p:clrMru>
    <a:srgbClr val="000099"/>
    <a:srgbClr val="FA4CE5"/>
    <a:srgbClr val="F47914"/>
    <a:srgbClr val="F68D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088A6-CA41-460F-954D-3992FC8B359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850FD-C61F-4446-974F-8346D1AFD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850FD-C61F-4446-974F-8346D1AFD3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1B37-F91D-40E7-8623-3408ACEAD87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0AAF-249C-4424-86A2-78C054C47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19.gif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658" y="0"/>
            <a:ext cx="9239021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Truyện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cô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bé</a:t>
            </a:r>
            <a:r>
              <a:rPr lang="en-US" sz="6000" dirty="0" smtClean="0">
                <a:solidFill>
                  <a:srgbClr val="002060"/>
                </a:solidFill>
              </a:rPr>
              <a:t> ham </a:t>
            </a:r>
            <a:r>
              <a:rPr lang="en-US" sz="6000" dirty="0" err="1" smtClean="0">
                <a:solidFill>
                  <a:srgbClr val="002060"/>
                </a:solidFill>
              </a:rPr>
              <a:t>chơi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6" name="Picture 14" descr="Picturechi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1524000" cy="809625"/>
          </a:xfrm>
          <a:prstGeom prst="rect">
            <a:avLst/>
          </a:prstGeom>
          <a:noFill/>
        </p:spPr>
      </p:pic>
      <p:pic>
        <p:nvPicPr>
          <p:cNvPr id="7" name="Picture 14" descr="Picturechi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1524000" cy="809625"/>
          </a:xfrm>
          <a:prstGeom prst="rect">
            <a:avLst/>
          </a:prstGeom>
          <a:noFill/>
        </p:spPr>
      </p:pic>
      <p:pic>
        <p:nvPicPr>
          <p:cNvPr id="8" name="Picture 14" descr="Picturechi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152400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Untitled-6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ARLANBEL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«</a:t>
            </a:r>
            <a:r>
              <a:rPr lang="en-US" sz="4000" dirty="0" err="1" smtClean="0">
                <a:latin typeface=".VnAvant" pitchFamily="34" charset="0"/>
              </a:rPr>
              <a:t>ng</a:t>
            </a:r>
            <a:r>
              <a:rPr lang="en-US" sz="4000" dirty="0" smtClean="0">
                <a:latin typeface=".VnAvant" pitchFamily="34" charset="0"/>
              </a:rPr>
              <a:t> ®· </a:t>
            </a:r>
            <a:r>
              <a:rPr lang="en-US" sz="4000" dirty="0" err="1" smtClean="0">
                <a:latin typeface=".VnAvant" pitchFamily="34" charset="0"/>
              </a:rPr>
              <a:t>lµm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viÖc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vÊt</a:t>
            </a:r>
            <a:r>
              <a:rPr lang="en-US" sz="4000" dirty="0" smtClean="0">
                <a:latin typeface=".VnAvant" pitchFamily="34" charset="0"/>
              </a:rPr>
              <a:t> v¶ ®Ó </a:t>
            </a:r>
            <a:r>
              <a:rPr lang="en-US" sz="4000" dirty="0" err="1" smtClean="0">
                <a:latin typeface=".VnAvant" pitchFamily="34" charset="0"/>
              </a:rPr>
              <a:t>nu«i</a:t>
            </a:r>
            <a:r>
              <a:rPr lang="en-US" sz="4000" dirty="0" smtClean="0">
                <a:latin typeface=".VnAvant" pitchFamily="34" charset="0"/>
              </a:rPr>
              <a:t> c« </a:t>
            </a:r>
            <a:r>
              <a:rPr lang="en-US" sz="4000" dirty="0" err="1" smtClean="0">
                <a:latin typeface=".VnAvant" pitchFamily="34" charset="0"/>
              </a:rPr>
              <a:t>bÐ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cßn</a:t>
            </a:r>
            <a:r>
              <a:rPr lang="en-US" sz="4000" dirty="0" smtClean="0">
                <a:latin typeface=".VnAvant" pitchFamily="34" charset="0"/>
              </a:rPr>
              <a:t> c« </a:t>
            </a:r>
            <a:r>
              <a:rPr lang="en-US" sz="4000" dirty="0" err="1" smtClean="0">
                <a:latin typeface=".VnAvant" pitchFamily="34" charset="0"/>
              </a:rPr>
              <a:t>bÐ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</a:t>
            </a:r>
            <a:r>
              <a:rPr lang="en-US" sz="4000" dirty="0" smtClean="0">
                <a:latin typeface=".VnAvant" pitchFamily="34" charset="0"/>
              </a:rPr>
              <a:t>× </a:t>
            </a:r>
            <a:r>
              <a:rPr lang="en-US" sz="4000" dirty="0" err="1" smtClean="0">
                <a:latin typeface=".VnAvant" pitchFamily="34" charset="0"/>
              </a:rPr>
              <a:t>sao</a:t>
            </a:r>
            <a:r>
              <a:rPr lang="en-US" sz="4000" dirty="0" smtClean="0">
                <a:latin typeface=".VnAvant" pitchFamily="34" charset="0"/>
              </a:rPr>
              <a:t>?</a:t>
            </a:r>
            <a:endParaRPr lang="en-US" sz="4000" dirty="0">
              <a:latin typeface=".VnAvant" pitchFamily="34" charset="0"/>
            </a:endParaRPr>
          </a:p>
        </p:txBody>
      </p:sp>
      <p:pic>
        <p:nvPicPr>
          <p:cNvPr id="9" name="Content Placeholder 8" descr="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371600"/>
            <a:ext cx="9144000" cy="54864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41"/>
            <a:ext cx="9144000" cy="613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u ga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1676400"/>
            <a:ext cx="2971800" cy="4140587"/>
          </a:xfrm>
          <a:prstGeom prst="rect">
            <a:avLst/>
          </a:prstGeom>
        </p:spPr>
      </p:pic>
      <p:pic>
        <p:nvPicPr>
          <p:cNvPr id="3" name="Picture 14" descr="Picturechi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9200"/>
            <a:ext cx="1524000" cy="809625"/>
          </a:xfrm>
          <a:prstGeom prst="rect">
            <a:avLst/>
          </a:prstGeom>
          <a:noFill/>
        </p:spPr>
      </p:pic>
      <p:pic>
        <p:nvPicPr>
          <p:cNvPr id="5" name="Picture 14" descr="Picturechi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33400"/>
            <a:ext cx="1524000" cy="809625"/>
          </a:xfrm>
          <a:prstGeom prst="rect">
            <a:avLst/>
          </a:prstGeom>
          <a:noFill/>
        </p:spPr>
      </p:pic>
      <p:pic>
        <p:nvPicPr>
          <p:cNvPr id="6" name="Picture 14" descr="Picturechi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524000"/>
            <a:ext cx="1524000" cy="809625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4150" y="1676400"/>
            <a:ext cx="1847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906 -0.03122 -0.07812 -0.06244 -0.11371 -0.04302 C -0.14931 -0.02359 -0.17326 0.10546 -0.21371 0.11679 C -0.25417 0.12812 -0.32812 0.0296 -0.35677 0.02451 C -0.38542 0.01943 -0.38576 0.05273 -0.38611 0.0860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906 -0.03122 -0.07812 -0.06244 -0.11371 -0.04302 C -0.14931 -0.02359 -0.17326 0.10546 -0.21371 0.11679 C -0.25417 0.12812 -0.32812 0.0296 -0.35677 0.02451 C -0.38542 0.01943 -0.38576 0.05273 -0.38611 0.08603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flipH="1">
            <a:off x="4419600" y="457200"/>
            <a:ext cx="2819400" cy="2438400"/>
          </a:xfrm>
          <a:prstGeom prst="cloudCallout">
            <a:avLst/>
          </a:prstGeom>
          <a:solidFill>
            <a:srgbClr val="FA4CE5"/>
          </a:solidFill>
          <a:ln>
            <a:solidFill>
              <a:srgbClr val="FA4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ng gi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45469">
            <a:off x="5477080" y="3245866"/>
            <a:ext cx="2959729" cy="3757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43400" y="533400"/>
            <a:ext cx="2884331" cy="2209800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est_background_by_turbo740-d5gdfv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" y="0"/>
            <a:ext cx="9126611" cy="6858000"/>
          </a:xfrm>
          <a:prstGeom prst="rect">
            <a:avLst/>
          </a:prstGeom>
        </p:spPr>
      </p:pic>
      <p:pic>
        <p:nvPicPr>
          <p:cNvPr id="4" name="Picture 3" descr="co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447800" y="0"/>
            <a:ext cx="2393950" cy="3962400"/>
          </a:xfrm>
          <a:prstGeom prst="rect">
            <a:avLst/>
          </a:prstGeom>
        </p:spPr>
      </p:pic>
      <p:pic>
        <p:nvPicPr>
          <p:cNvPr id="6" name="Picture 5" descr="image1 (4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228600"/>
            <a:ext cx="4241800" cy="4241800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8200" y="283191"/>
            <a:ext cx="2209800" cy="227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89017E-6 C 0.04288 -0.02474 0.08577 -0.04948 0.10486 -0.02543 C 0.12396 -0.00139 0.09827 0.10728 0.11441 0.14382 C 0.13056 0.18035 0.18195 0.16347 0.20156 0.19445 C 0.22118 0.22543 0.21962 0.30405 0.23177 0.32971 C 0.24393 0.35538 0.26754 0.34613 0.27465 0.34867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07 0.06497 -0.01215 0.13017 -0.05399 0.14174 C -0.09583 0.1533 -0.20121 0.05434 -0.25069 0.06983 C -0.30017 0.08532 -0.33402 0.20717 -0.35069 0.2346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07 0.06497 -0.01215 0.13017 -0.05399 0.14174 C -0.09583 0.1533 -0.20121 0.05434 -0.25069 0.06983 C -0.30017 0.08532 -0.33402 0.20717 -0.35069 0.23468 " pathEditMode="relative" ptsTypes="aaaA">
                                      <p:cBhvr>
                                        <p:cTn id="1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447800" y="0"/>
            <a:ext cx="1952624" cy="3833518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111227"/>
              </a:clrFrom>
              <a:clrTo>
                <a:srgbClr val="111227">
                  <a:alpha val="0"/>
                </a:srgbClr>
              </a:clrTo>
            </a:clrChange>
          </a:blip>
          <a:srcRect l="24080" r="19733"/>
          <a:stretch>
            <a:fillRect/>
          </a:stretch>
        </p:blipFill>
        <p:spPr>
          <a:xfrm>
            <a:off x="6400800" y="1295400"/>
            <a:ext cx="1600200" cy="1600200"/>
          </a:xfrm>
          <a:prstGeom prst="rect">
            <a:avLst/>
          </a:prstGeom>
        </p:spPr>
      </p:pic>
      <p:pic>
        <p:nvPicPr>
          <p:cNvPr id="5" name="Picture 9" descr="HP10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77455">
            <a:off x="6543376" y="1718150"/>
            <a:ext cx="155575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4524E-7 L 0.16823 0.18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Untitled-6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ARLANBEL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N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153988"/>
            <a:ext cx="1600201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91400" y="228600"/>
            <a:ext cx="1600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371600"/>
            <a:ext cx="7449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.VnAristote" pitchFamily="34" charset="0"/>
              </a:rPr>
              <a:t>§µm tho¹i – </a:t>
            </a:r>
            <a:r>
              <a:rPr lang="en-US" sz="6600" dirty="0" err="1" smtClean="0">
                <a:latin typeface=".VnAristote" pitchFamily="34" charset="0"/>
              </a:rPr>
              <a:t>trÝch</a:t>
            </a:r>
            <a:r>
              <a:rPr lang="en-US" sz="6600" dirty="0" smtClean="0">
                <a:latin typeface=".VnAristote" pitchFamily="34" charset="0"/>
              </a:rPr>
              <a:t> </a:t>
            </a:r>
            <a:r>
              <a:rPr lang="en-US" sz="6600" dirty="0" err="1" smtClean="0">
                <a:latin typeface=".VnAristote" pitchFamily="34" charset="0"/>
              </a:rPr>
              <a:t>dÉn</a:t>
            </a:r>
            <a:endParaRPr lang="en-US" sz="6600" dirty="0"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Untitled-6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ARLANBEL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N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153988"/>
            <a:ext cx="1600201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91400" y="228600"/>
            <a:ext cx="1600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1295400"/>
            <a:ext cx="7725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.VnAvant" pitchFamily="34" charset="0"/>
              </a:rPr>
              <a:t>Trong</a:t>
            </a:r>
            <a:r>
              <a:rPr lang="en-US" sz="3200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.VnAvant" pitchFamily="34" charset="0"/>
              </a:rPr>
              <a:t>truyÖn</a:t>
            </a:r>
            <a:r>
              <a:rPr lang="en-US" sz="3200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.VnAvant" pitchFamily="34" charset="0"/>
              </a:rPr>
              <a:t>cã</a:t>
            </a:r>
            <a:r>
              <a:rPr lang="en-US" sz="3200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.VnAvant" pitchFamily="34" charset="0"/>
              </a:rPr>
              <a:t>nh÷ng</a:t>
            </a:r>
            <a:r>
              <a:rPr lang="en-US" sz="3200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.VnAvant" pitchFamily="34" charset="0"/>
              </a:rPr>
              <a:t>nh©n</a:t>
            </a:r>
            <a:r>
              <a:rPr lang="en-US" sz="3200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.VnAvant" pitchFamily="34" charset="0"/>
              </a:rPr>
              <a:t>vËt</a:t>
            </a:r>
            <a:r>
              <a:rPr lang="en-US" sz="3200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.VnAvant" pitchFamily="34" charset="0"/>
              </a:rPr>
              <a:t>nµo</a:t>
            </a:r>
            <a:r>
              <a:rPr lang="en-US" sz="3200" dirty="0" smtClean="0">
                <a:solidFill>
                  <a:srgbClr val="000099"/>
                </a:solidFill>
                <a:latin typeface=".VnAvant" pitchFamily="34" charset="0"/>
              </a:rPr>
              <a:t>?</a:t>
            </a:r>
            <a:endParaRPr lang="en-US" sz="3200" dirty="0">
              <a:solidFill>
                <a:srgbClr val="000099"/>
              </a:solidFill>
              <a:latin typeface=".VnAvant" pitchFamily="34" charset="0"/>
            </a:endParaRPr>
          </a:p>
        </p:txBody>
      </p:sp>
      <p:pic>
        <p:nvPicPr>
          <p:cNvPr id="12" name="Content Placeholder 11" descr="chau gai.jpg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6000"/>
            <a:ext cx="2037794" cy="28392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09800" y="2286000"/>
            <a:ext cx="2057400" cy="2971800"/>
            <a:chOff x="5334000" y="0"/>
            <a:chExt cx="3465726" cy="4819650"/>
          </a:xfrm>
        </p:grpSpPr>
        <p:grpSp>
          <p:nvGrpSpPr>
            <p:cNvPr id="14" name="Group 6"/>
            <p:cNvGrpSpPr/>
            <p:nvPr/>
          </p:nvGrpSpPr>
          <p:grpSpPr>
            <a:xfrm>
              <a:off x="6019800" y="0"/>
              <a:ext cx="2779926" cy="4819650"/>
              <a:chOff x="6028813" y="0"/>
              <a:chExt cx="2779926" cy="4819650"/>
            </a:xfrm>
          </p:grpSpPr>
          <p:pic>
            <p:nvPicPr>
              <p:cNvPr id="16" name="Picture 15" descr="duoi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6629400" y="1981200"/>
                <a:ext cx="2179339" cy="2838450"/>
              </a:xfrm>
              <a:prstGeom prst="rect">
                <a:avLst/>
              </a:prstGeom>
            </p:spPr>
          </p:pic>
          <p:pic>
            <p:nvPicPr>
              <p:cNvPr id="17" name="Picture 16" descr="tren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6028813" y="0"/>
                <a:ext cx="1743587" cy="2895600"/>
              </a:xfrm>
              <a:prstGeom prst="rect">
                <a:avLst/>
              </a:prstGeom>
            </p:spPr>
          </p:pic>
        </p:grpSp>
        <p:pic>
          <p:nvPicPr>
            <p:cNvPr id="15" name="Picture 14" descr="tay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334000" y="1066800"/>
              <a:ext cx="2641132" cy="2762250"/>
            </a:xfrm>
            <a:prstGeom prst="rect">
              <a:avLst/>
            </a:prstGeom>
          </p:spPr>
        </p:pic>
      </p:grpSp>
      <p:pic>
        <p:nvPicPr>
          <p:cNvPr id="21" name="Picture 20" descr="image1 (5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2366068"/>
            <a:ext cx="2743200" cy="2812819"/>
          </a:xfrm>
          <a:prstGeom prst="rect">
            <a:avLst/>
          </a:prstGeom>
        </p:spPr>
      </p:pic>
      <p:pic>
        <p:nvPicPr>
          <p:cNvPr id="22" name="Picture 21" descr="image1 (4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0301" y="2209800"/>
            <a:ext cx="2603699" cy="297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Untitled-6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ARLANBEL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N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153988"/>
            <a:ext cx="1600201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91400" y="228600"/>
            <a:ext cx="1600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600" y="762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Ông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yêu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thương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cô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bé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 descr="Picture4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1295400"/>
            <a:ext cx="9143999" cy="556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46957B6-2C06-454C-B3B2-4AF4CF4F3901}"/>
  <p:tag name="ISPRING_PROJECT_FOLDER_UPDATED" val="1"/>
  <p:tag name="ISPRING_SCREEN_RECS_UPDATED" val="C:\Users\dell\Desktop\bai giang\co be ham choi\"/>
  <p:tag name="ISPRING_RESOURCE_FOLDER" val="C:\Users\dell\Desktop\bai giang\co be ham choi\"/>
  <p:tag name="ISPRING_PRESENTATION_PATH" val="C:\Users\dell\Desktop\bai giang\co be ham choi.pptx"/>
</p:tagLst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53</Words>
  <Application>Microsoft Office PowerPoint</Application>
  <PresentationFormat>On-screen Show (4:3)</PresentationFormat>
  <Paragraphs>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57</cp:revision>
  <dcterms:created xsi:type="dcterms:W3CDTF">2017-02-19T13:37:17Z</dcterms:created>
  <dcterms:modified xsi:type="dcterms:W3CDTF">2018-01-10T23:54:34Z</dcterms:modified>
</cp:coreProperties>
</file>